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C2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48" d="100"/>
          <a:sy n="48" d="100"/>
        </p:scale>
        <p:origin x="1578" y="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13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29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55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070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89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5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364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296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7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03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5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7ADC-9F8D-4131-B219-87EE6350F61E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54CC-6A9E-447A-B2F6-C87A5E6115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/>
          <p:cNvGrpSpPr/>
          <p:nvPr/>
        </p:nvGrpSpPr>
        <p:grpSpPr>
          <a:xfrm>
            <a:off x="0" y="5825909"/>
            <a:ext cx="12192000" cy="852910"/>
            <a:chOff x="0" y="5825909"/>
            <a:chExt cx="12192000" cy="852910"/>
          </a:xfrm>
        </p:grpSpPr>
        <p:sp>
          <p:nvSpPr>
            <p:cNvPr id="6" name="Rectángulo 5"/>
            <p:cNvSpPr/>
            <p:nvPr/>
          </p:nvSpPr>
          <p:spPr>
            <a:xfrm>
              <a:off x="0" y="5825909"/>
              <a:ext cx="12192000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319" y="6102738"/>
              <a:ext cx="1556832" cy="540946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475" y="6083206"/>
              <a:ext cx="1279398" cy="540946"/>
            </a:xfrm>
            <a:prstGeom prst="rect">
              <a:avLst/>
            </a:prstGeom>
          </p:spPr>
        </p:pic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0938" y="6057389"/>
              <a:ext cx="1363985" cy="621430"/>
            </a:xfrm>
            <a:prstGeom prst="rect">
              <a:avLst/>
            </a:prstGeom>
          </p:spPr>
        </p:pic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82369" y="6111981"/>
              <a:ext cx="2173811" cy="522461"/>
            </a:xfrm>
            <a:prstGeom prst="rect">
              <a:avLst/>
            </a:prstGeom>
          </p:spPr>
        </p:pic>
      </p:grpSp>
      <p:grpSp>
        <p:nvGrpSpPr>
          <p:cNvPr id="25" name="Grupo 24"/>
          <p:cNvGrpSpPr/>
          <p:nvPr/>
        </p:nvGrpSpPr>
        <p:grpSpPr>
          <a:xfrm>
            <a:off x="0" y="-253085"/>
            <a:ext cx="12507182" cy="4767571"/>
            <a:chOff x="0" y="-253085"/>
            <a:chExt cx="12507182" cy="4767571"/>
          </a:xfrm>
        </p:grpSpPr>
        <p:sp>
          <p:nvSpPr>
            <p:cNvPr id="22" name="Rectángulo 21"/>
            <p:cNvSpPr/>
            <p:nvPr/>
          </p:nvSpPr>
          <p:spPr>
            <a:xfrm>
              <a:off x="6912552" y="2382008"/>
              <a:ext cx="5288972" cy="36734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1870873" y="1789570"/>
              <a:ext cx="4334290" cy="45719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0" y="357809"/>
              <a:ext cx="3404336" cy="344556"/>
            </a:xfrm>
            <a:prstGeom prst="rect">
              <a:avLst/>
            </a:prstGeom>
            <a:solidFill>
              <a:srgbClr val="C200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 rot="18900000">
              <a:off x="5654136" y="779766"/>
              <a:ext cx="1175658" cy="1175658"/>
            </a:xfrm>
            <a:prstGeom prst="rect">
              <a:avLst/>
            </a:prstGeom>
            <a:solidFill>
              <a:srgbClr val="C200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Rectángulo 11"/>
            <p:cNvSpPr/>
            <p:nvPr/>
          </p:nvSpPr>
          <p:spPr>
            <a:xfrm rot="18900000">
              <a:off x="9777012" y="-253085"/>
              <a:ext cx="1251335" cy="1251335"/>
            </a:xfrm>
            <a:prstGeom prst="rect">
              <a:avLst/>
            </a:prstGeom>
            <a:noFill/>
            <a:ln w="19050">
              <a:solidFill>
                <a:srgbClr val="C200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Rectángulo 12"/>
            <p:cNvSpPr/>
            <p:nvPr/>
          </p:nvSpPr>
          <p:spPr>
            <a:xfrm rot="18900000">
              <a:off x="5194924" y="2278954"/>
              <a:ext cx="579883" cy="579883"/>
            </a:xfrm>
            <a:prstGeom prst="rect">
              <a:avLst/>
            </a:prstGeom>
            <a:noFill/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Rectángulo 15"/>
            <p:cNvSpPr/>
            <p:nvPr/>
          </p:nvSpPr>
          <p:spPr>
            <a:xfrm rot="18900000">
              <a:off x="10913312" y="2920616"/>
              <a:ext cx="1593870" cy="1593870"/>
            </a:xfrm>
            <a:prstGeom prst="rect">
              <a:avLst/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ángulo 16"/>
            <p:cNvSpPr/>
            <p:nvPr/>
          </p:nvSpPr>
          <p:spPr>
            <a:xfrm rot="18900000">
              <a:off x="5595353" y="720983"/>
              <a:ext cx="1293224" cy="1293224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6773948" y="1751870"/>
              <a:ext cx="443627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300" b="1" dirty="0" smtClean="0">
                  <a:latin typeface="Caviar Dreams" panose="020B0402020204020504" pitchFamily="34" charset="0"/>
                </a:rPr>
                <a:t>INTERNACIONAL</a:t>
              </a:r>
              <a:endParaRPr lang="es-MX" sz="4300" b="1" dirty="0">
                <a:latin typeface="Caviar Dreams" panose="020B0402020204020504" pitchFamily="34" charset="0"/>
              </a:endParaRP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6770549" y="1169775"/>
              <a:ext cx="3376245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300" b="1" dirty="0" smtClean="0">
                  <a:latin typeface="Caviar Dreams" panose="020B0402020204020504" pitchFamily="34" charset="0"/>
                </a:rPr>
                <a:t>CONGRESO</a:t>
              </a:r>
            </a:p>
          </p:txBody>
        </p:sp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30912" y="1129553"/>
              <a:ext cx="881621" cy="618451"/>
            </a:xfrm>
            <a:prstGeom prst="rect">
              <a:avLst/>
            </a:prstGeom>
          </p:spPr>
        </p:pic>
        <p:sp>
          <p:nvSpPr>
            <p:cNvPr id="20" name="CuadroTexto 19"/>
            <p:cNvSpPr txBox="1"/>
            <p:nvPr/>
          </p:nvSpPr>
          <p:spPr>
            <a:xfrm>
              <a:off x="6903028" y="2355166"/>
              <a:ext cx="4188711" cy="453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330" b="1" dirty="0">
                  <a:solidFill>
                    <a:schemeClr val="bg1"/>
                  </a:solidFill>
                  <a:latin typeface="Caviar Dreams" panose="020B0402020204020504" pitchFamily="34" charset="0"/>
                </a:rPr>
                <a:t>d</a:t>
              </a:r>
              <a:r>
                <a:rPr lang="es-MX" sz="2330" b="1" dirty="0" smtClean="0">
                  <a:solidFill>
                    <a:schemeClr val="bg1"/>
                  </a:solidFill>
                  <a:latin typeface="Caviar Dreams" panose="020B0402020204020504" pitchFamily="34" charset="0"/>
                </a:rPr>
                <a:t>e Enseñanza Universitaria</a:t>
              </a:r>
              <a:endParaRPr lang="es-MX" sz="2330" b="1" dirty="0">
                <a:solidFill>
                  <a:schemeClr val="bg1"/>
                </a:solidFill>
                <a:latin typeface="Caviar Dreams" panose="020B0402020204020504" pitchFamily="34" charset="0"/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7707781" y="2735258"/>
              <a:ext cx="34964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200" b="1" dirty="0" smtClean="0">
                  <a:latin typeface="Caviar Dreams" panose="020B0402020204020504" pitchFamily="34" charset="0"/>
                </a:rPr>
                <a:t>4 al 6 de junio de 2025</a:t>
              </a:r>
              <a:endParaRPr lang="es-MX" sz="2200" b="1" dirty="0">
                <a:latin typeface="Caviar Dreams" panose="020B0402020204020504" pitchFamily="34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 rot="18900000">
              <a:off x="27475" y="2490003"/>
              <a:ext cx="940146" cy="940146"/>
            </a:xfrm>
            <a:prstGeom prst="rect">
              <a:avLst/>
            </a:prstGeom>
            <a:noFill/>
            <a:ln w="19050">
              <a:solidFill>
                <a:srgbClr val="C200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Rectángulo 23"/>
            <p:cNvSpPr/>
            <p:nvPr/>
          </p:nvSpPr>
          <p:spPr>
            <a:xfrm rot="18900000">
              <a:off x="2445689" y="-122747"/>
              <a:ext cx="1197499" cy="1197498"/>
            </a:xfrm>
            <a:prstGeom prst="rect">
              <a:avLst/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924C442-2A39-5AF8-16B2-2E3CF26B57F1}"/>
              </a:ext>
            </a:extLst>
          </p:cNvPr>
          <p:cNvSpPr txBox="1"/>
          <p:nvPr/>
        </p:nvSpPr>
        <p:spPr>
          <a:xfrm>
            <a:off x="393884" y="3624859"/>
            <a:ext cx="6020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“Título de la ponencia”</a:t>
            </a:r>
          </a:p>
          <a:p>
            <a:pPr>
              <a:lnSpc>
                <a:spcPct val="150000"/>
              </a:lnSpc>
            </a:pPr>
            <a:r>
              <a:rPr lang="es-MX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Autor 1</a:t>
            </a:r>
          </a:p>
          <a:p>
            <a:pPr>
              <a:lnSpc>
                <a:spcPct val="150000"/>
              </a:lnSpc>
            </a:pPr>
            <a:r>
              <a:rPr lang="es-MX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Autor 2</a:t>
            </a:r>
          </a:p>
          <a:p>
            <a:pPr>
              <a:lnSpc>
                <a:spcPct val="150000"/>
              </a:lnSpc>
            </a:pPr>
            <a:r>
              <a:rPr lang="es-MX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Autor 3</a:t>
            </a:r>
          </a:p>
          <a:p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37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6634291"/>
            <a:ext cx="12192000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334108" y="192455"/>
            <a:ext cx="2484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Tema: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Título de Ponencia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825920" y="6049516"/>
            <a:ext cx="2066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600" dirty="0">
                <a:latin typeface="Century Gothic" panose="020B0502020202020204" pitchFamily="34" charset="0"/>
              </a:rPr>
              <a:t>Nombre Completo</a:t>
            </a:r>
          </a:p>
          <a:p>
            <a:pPr algn="r"/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Ponente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438227" y="168546"/>
            <a:ext cx="7454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Asesor </a:t>
            </a:r>
            <a:r>
              <a:rPr lang="es-MX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(Congreso):</a:t>
            </a:r>
            <a:endParaRPr lang="es-MX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MX" sz="1600" dirty="0">
                <a:latin typeface="Century Gothic" panose="020B0502020202020204" pitchFamily="34" charset="0"/>
              </a:rPr>
              <a:t>Nombre completo (solo coloquio, para congreso eliminar este recuadro)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122EC17-125F-E460-80FB-4E447F568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1" y="1782492"/>
            <a:ext cx="11468381" cy="4008708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4342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Caviar Dreams</vt:lpstr>
      <vt:lpstr>Century Gothic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Carlos</cp:lastModifiedBy>
  <cp:revision>11</cp:revision>
  <dcterms:created xsi:type="dcterms:W3CDTF">2024-04-23T15:38:39Z</dcterms:created>
  <dcterms:modified xsi:type="dcterms:W3CDTF">2025-01-10T17:00:14Z</dcterms:modified>
</cp:coreProperties>
</file>